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8" d="100"/>
          <a:sy n="68" d="100"/>
        </p:scale>
        <p:origin x="5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0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709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69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9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97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9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8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19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827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7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CD03-8849-4D3B-A4BB-29EB6CD315AD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45756-3DB7-4267-8E9A-3EA54985F3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05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meters.info/world-popula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TznEIZRkL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5867" y="-309496"/>
            <a:ext cx="9144000" cy="1399809"/>
          </a:xfrm>
        </p:spPr>
        <p:txBody>
          <a:bodyPr/>
          <a:lstStyle/>
          <a:p>
            <a:r>
              <a:rPr lang="en-US" u="sng" dirty="0" smtClean="0"/>
              <a:t>Rapid Population Growth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8254" y="1927983"/>
            <a:ext cx="9355018" cy="1729618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LO: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To o</a:t>
            </a:r>
            <a:r>
              <a:rPr lang="x-none" sz="3200" dirty="0"/>
              <a:t>utline trends in global population growth</a:t>
            </a:r>
            <a:r>
              <a:rPr lang="en-US" sz="3200" dirty="0"/>
              <a:t> and consider how it’s rapid growth puts pressure on quality of life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534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4449"/>
            <a:ext cx="10515600" cy="1325563"/>
          </a:xfrm>
        </p:spPr>
        <p:txBody>
          <a:bodyPr/>
          <a:lstStyle/>
          <a:p>
            <a:r>
              <a:rPr lang="en-US" dirty="0" smtClean="0"/>
              <a:t>Starter: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000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Define the terms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Birth rate		Number of babies born per 1000 of a 						population per year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- Death rate		Number of deaths per 1000 of a 						population per year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- Natural 	 	The birth rate minus the death rate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  increase	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54590" y="465199"/>
            <a:ext cx="4977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hlinkClick r:id="rId2"/>
              </a:rPr>
              <a:t>http://www.worldometers.info/world-population/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5" name="Rectangle 4"/>
          <p:cNvSpPr/>
          <p:nvPr/>
        </p:nvSpPr>
        <p:spPr>
          <a:xfrm>
            <a:off x="5444197" y="1899138"/>
            <a:ext cx="5500468" cy="956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416062" y="3116421"/>
            <a:ext cx="5500468" cy="956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341034" y="4333705"/>
            <a:ext cx="5500468" cy="9566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5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76" y="693358"/>
            <a:ext cx="6145530" cy="5503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82154" y="167268"/>
            <a:ext cx="57208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Task: complete as FULL SENTENCES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/>
              <a:t>What was the worlds population in 1800?</a:t>
            </a:r>
          </a:p>
          <a:p>
            <a:pPr marL="342900" indent="-342900">
              <a:buAutoNum type="arabicPeriod"/>
            </a:pPr>
            <a:r>
              <a:rPr lang="en-US" sz="2800" dirty="0"/>
              <a:t>How many years did it take to double since then?</a:t>
            </a:r>
          </a:p>
          <a:p>
            <a:pPr marL="342900" indent="-342900">
              <a:buAutoNum type="arabicPeriod"/>
            </a:pPr>
            <a:r>
              <a:rPr lang="en-US" sz="2800" dirty="0"/>
              <a:t>What is the current population of the world?</a:t>
            </a:r>
          </a:p>
          <a:p>
            <a:pPr marL="342900" indent="-342900">
              <a:buAutoNum type="arabicPeriod"/>
            </a:pPr>
            <a:r>
              <a:rPr lang="en-US" sz="2800" dirty="0"/>
              <a:t>Approximately how long ago was it half of this value?</a:t>
            </a:r>
          </a:p>
          <a:p>
            <a:pPr marL="342900" indent="-342900">
              <a:buAutoNum type="arabicPeriod"/>
            </a:pPr>
            <a:r>
              <a:rPr lang="en-US" sz="2800" dirty="0"/>
              <a:t>What is the population predicted to be by 2050?</a:t>
            </a:r>
          </a:p>
          <a:p>
            <a:pPr marL="342900" indent="-342900">
              <a:buAutoNum type="arabicPeriod"/>
            </a:pPr>
            <a:r>
              <a:rPr lang="en-US" sz="2800" dirty="0"/>
              <a:t>Define the term ‘exponential growth’</a:t>
            </a:r>
          </a:p>
          <a:p>
            <a:pPr marL="342900" indent="-342900"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49621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96054"/>
            <a:ext cx="10515600" cy="1325563"/>
          </a:xfrm>
        </p:spPr>
        <p:txBody>
          <a:bodyPr/>
          <a:lstStyle/>
          <a:p>
            <a:r>
              <a:rPr lang="en-US" dirty="0" smtClean="0"/>
              <a:t>Growth Rate</a:t>
            </a:r>
            <a:endParaRPr lang="en-GB" dirty="0"/>
          </a:p>
        </p:txBody>
      </p:sp>
      <p:pic>
        <p:nvPicPr>
          <p:cNvPr id="1026" name="Picture 2" descr="Image result for population growth r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77" y="1029509"/>
            <a:ext cx="10878266" cy="542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07141" y="182065"/>
            <a:ext cx="47546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https://www.youtube.com/watch?v=fTznEIZRkLg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78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793" y="812750"/>
            <a:ext cx="10515600" cy="4351338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Describe which countries in the world have the highest rates of growth, give some examples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Study table 9.5, what does this tell you about the growth rate of Burkina Faso? Use data in your answer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What is causing such high rates of natural increase in Burkina Faso?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107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problems are associated with rapid population growth?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375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4138</TotalTime>
  <Words>161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Rapid Population Growth</vt:lpstr>
      <vt:lpstr>Starter:</vt:lpstr>
      <vt:lpstr>PowerPoint Presentation</vt:lpstr>
      <vt:lpstr>Growth Rate</vt:lpstr>
      <vt:lpstr>PowerPoint Presentation</vt:lpstr>
      <vt:lpstr>What problems are associated with rapid population growth?</vt:lpstr>
    </vt:vector>
  </TitlesOfParts>
  <Company>Aldar Academies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Rapid Population Growth</dc:title>
  <dc:creator>Mark Alexander Gostelow</dc:creator>
  <cp:lastModifiedBy>Mark Alexander Gostelow</cp:lastModifiedBy>
  <cp:revision>14</cp:revision>
  <dcterms:created xsi:type="dcterms:W3CDTF">2016-11-08T12:02:08Z</dcterms:created>
  <dcterms:modified xsi:type="dcterms:W3CDTF">2016-11-17T05:47:19Z</dcterms:modified>
</cp:coreProperties>
</file>